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14" y="8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A52D4F9-DD7A-2BF5-FF8E-2C75092467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62DA83A4-C698-07FB-FCA8-7A4AF997A7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5C4C03A-09BE-C759-B2E1-C9CF4FF54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8B139-A7AC-48DA-90C9-E4D751A29195}" type="datetimeFigureOut">
              <a:rPr lang="nb-NO" smtClean="0"/>
              <a:t>13.11.2025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B8B1F06-DB45-84B4-C6DA-3A0C68CF2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E7DC335-7E3B-7A6E-500D-6488C56B8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010D-8239-4E7F-A7FD-C517278C42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44247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3430275-6BE4-5CD6-4375-E9BC2CCF3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A3240ACF-C37C-5DCC-E618-BB5858F6E0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969FDC1-7987-F971-62AE-6C058C73E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8B139-A7AC-48DA-90C9-E4D751A29195}" type="datetimeFigureOut">
              <a:rPr lang="nb-NO" smtClean="0"/>
              <a:t>13.11.2025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28915ED-3B9B-30BB-3E8B-1EF167926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99AFDD4-F927-3ECC-4632-5F518A4CF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010D-8239-4E7F-A7FD-C517278C42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5232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E1480950-3E25-B6D9-1B16-0896370071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94A52D35-1882-8561-B708-1F2B6B5E27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4611883-A718-D2D7-E505-57E0BC20B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8B139-A7AC-48DA-90C9-E4D751A29195}" type="datetimeFigureOut">
              <a:rPr lang="nb-NO" smtClean="0"/>
              <a:t>13.11.2025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FAE5F34-E798-FC69-F374-537E3E0BD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D50DC48-8BDD-5CB9-1248-BF6C6A9EB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010D-8239-4E7F-A7FD-C517278C42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70310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9A8AF9-BA3A-75CC-0FE8-74786848D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9F4BD0A-D260-DDD6-6BFE-CA1B563548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9A82C71-654C-DEFB-742A-22C3E1C47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8B139-A7AC-48DA-90C9-E4D751A29195}" type="datetimeFigureOut">
              <a:rPr lang="nb-NO" smtClean="0"/>
              <a:t>13.11.2025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F941D19-E1C8-A313-5CD1-0930F1244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F2FE3B7-C4F0-6869-AA24-14EBA79D0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010D-8239-4E7F-A7FD-C517278C42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77298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27AE83B-3820-D13C-4D2A-2F09EC5D2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B988B81-5811-3847-18E2-A40BE759D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E73DF80-1884-DCB8-484B-B17B8C856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8B139-A7AC-48DA-90C9-E4D751A29195}" type="datetimeFigureOut">
              <a:rPr lang="nb-NO" smtClean="0"/>
              <a:t>13.11.2025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8319413-1F13-AB26-4A53-2A3497700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BB514CC-C5F0-A472-B4E6-09805A373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010D-8239-4E7F-A7FD-C517278C42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51176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A0721B6-4573-2709-8FC8-D1B2130B7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ED464CD-6766-8F21-5BE2-B66CCD45F4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5489F11-043E-41E0-7361-796330B86C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5897EB5-B57B-7883-6C96-3351B08DB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8B139-A7AC-48DA-90C9-E4D751A29195}" type="datetimeFigureOut">
              <a:rPr lang="nb-NO" smtClean="0"/>
              <a:t>13.11.2025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667B231-D3A1-C24A-73E9-53A45F202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91BB3171-6630-836E-DDC1-00DA76A79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010D-8239-4E7F-A7FD-C517278C42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39800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5582EF9-9ED6-01EC-23D2-4899CEDEA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B95A133-30DB-5358-A58E-5D944EBC37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1657C6D4-A4BF-4CDC-676B-049714260C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AC679088-0DD8-51B3-1A4E-9C1ACB07AA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4E601764-3784-82A7-2F14-96861AC61A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AC87375F-9FD3-BDB4-3D06-C367F92C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8B139-A7AC-48DA-90C9-E4D751A29195}" type="datetimeFigureOut">
              <a:rPr lang="nb-NO" smtClean="0"/>
              <a:t>13.11.2025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3E26DD44-50E4-03EC-3532-C99CC11CC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F481B250-42B3-95DD-DB49-5F34C11C0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010D-8239-4E7F-A7FD-C517278C42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60469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A50FD11-5858-A984-718F-3492423A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AD508196-40AD-5B8F-F313-22AF27DA5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8B139-A7AC-48DA-90C9-E4D751A29195}" type="datetimeFigureOut">
              <a:rPr lang="nb-NO" smtClean="0"/>
              <a:t>13.11.2025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2AF5CD04-94DE-313F-8A68-6053E309B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DA6A7608-3BD4-8467-CA48-17303B15B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010D-8239-4E7F-A7FD-C517278C42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63896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60A50DA3-024C-7D75-9083-01E07F552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8B139-A7AC-48DA-90C9-E4D751A29195}" type="datetimeFigureOut">
              <a:rPr lang="nb-NO" smtClean="0"/>
              <a:t>13.11.2025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8917C48A-43ED-2385-0369-D9584830A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DA95FCAC-2C49-0D69-E141-D574E8380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010D-8239-4E7F-A7FD-C517278C42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32423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A05C0A0-17D8-0788-9394-6BEAF73DA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14D76E4-0E5E-D3E0-BB60-675409FC9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D86F2B80-1628-D7DF-FB8F-70E2E64E31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BBB38AA9-1BDD-24B3-5834-0BDFB2643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8B139-A7AC-48DA-90C9-E4D751A29195}" type="datetimeFigureOut">
              <a:rPr lang="nb-NO" smtClean="0"/>
              <a:t>13.11.2025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62A3A02-D4F7-4921-25F5-585C4C356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BB326BA-5ACF-EE77-D2B8-FF8AF97E3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010D-8239-4E7F-A7FD-C517278C42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8388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DB84030-9A76-F803-3807-1E27BF488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5BDB8A64-655C-0342-47B9-EA054B8D9A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29320B90-CDE8-FF73-0AD3-430AED8CA4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0DAB0C91-48D7-7B43-F2B2-B6CC906DF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8B139-A7AC-48DA-90C9-E4D751A29195}" type="datetimeFigureOut">
              <a:rPr lang="nb-NO" smtClean="0"/>
              <a:t>13.11.2025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9AFBB7A-3C0A-0682-78AF-2671606B0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251C4F9-5C70-25F8-FEE0-4475CA2FF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010D-8239-4E7F-A7FD-C517278C42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79673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25C75718-DE7B-DB0B-5481-F53150A8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CAF41A3-74CF-35F9-3FEF-ECF46E17A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67E7C49-C78D-B067-15BC-8299A8D957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A8B139-A7AC-48DA-90C9-E4D751A29195}" type="datetimeFigureOut">
              <a:rPr lang="nb-NO" smtClean="0"/>
              <a:t>13.11.2025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B2DB142-790B-FFD8-53C0-45A35C031C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39BB886-993F-228F-8189-965B39CC9A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10010D-8239-4E7F-A7FD-C517278C42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47815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4" name="Rectangle 2063">
            <a:extLst>
              <a:ext uri="{FF2B5EF4-FFF2-40B4-BE49-F238E27FC236}">
                <a16:creationId xmlns:a16="http://schemas.microsoft.com/office/drawing/2014/main" id="{74B0B678-CD10-4371-96E5-2706F4579F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66" name="Group 2065">
            <a:extLst>
              <a:ext uri="{FF2B5EF4-FFF2-40B4-BE49-F238E27FC236}">
                <a16:creationId xmlns:a16="http://schemas.microsoft.com/office/drawing/2014/main" id="{A9270323-9616-4384-857D-E86B78272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2067" name="Rectangle 2066">
              <a:extLst>
                <a:ext uri="{FF2B5EF4-FFF2-40B4-BE49-F238E27FC236}">
                  <a16:creationId xmlns:a16="http://schemas.microsoft.com/office/drawing/2014/main" id="{8A3838D5-9565-4601-BAC3-D1B5BDB803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8" name="Rectangle 2067">
              <a:extLst>
                <a:ext uri="{FF2B5EF4-FFF2-40B4-BE49-F238E27FC236}">
                  <a16:creationId xmlns:a16="http://schemas.microsoft.com/office/drawing/2014/main" id="{3349A4B8-3246-4579-922E-FE1155C7F0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70" name="Rectangle 2069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517897"/>
            <a:ext cx="11111729" cy="585796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AA1D3D85-C559-205C-5ACB-6CBFB0EC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7475" y="623425"/>
            <a:ext cx="5408813" cy="598605"/>
          </a:xfrm>
        </p:spPr>
        <p:txBody>
          <a:bodyPr anchor="b">
            <a:normAutofit fontScale="90000"/>
          </a:bodyPr>
          <a:lstStyle/>
          <a:p>
            <a:r>
              <a:rPr lang="nb-NO" sz="4000" dirty="0"/>
              <a:t>Organisering	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BC39A2AE-62F9-02D2-2656-A9A9D93380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32648" y="1277748"/>
            <a:ext cx="3119242" cy="2581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72" name="Rectangle 2071">
            <a:extLst>
              <a:ext uri="{FF2B5EF4-FFF2-40B4-BE49-F238E27FC236}">
                <a16:creationId xmlns:a16="http://schemas.microsoft.com/office/drawing/2014/main" id="{1382A32C-5B0C-4B1C-A074-76C6DBCC9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957331" y="2188548"/>
            <a:ext cx="5041025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BC0E8252-B344-42C2-A0D8-272D110127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4376805"/>
            <a:ext cx="3637490" cy="409218"/>
          </a:xfrm>
          <a:prstGeom prst="rect">
            <a:avLst/>
          </a:prstGeom>
        </p:spPr>
      </p:pic>
      <p:sp>
        <p:nvSpPr>
          <p:cNvPr id="2054" name="Content Placeholder 2053">
            <a:extLst>
              <a:ext uri="{FF2B5EF4-FFF2-40B4-BE49-F238E27FC236}">
                <a16:creationId xmlns:a16="http://schemas.microsoft.com/office/drawing/2014/main" id="{D7167C9B-F836-2939-296D-0E503D40E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3047" y="1908005"/>
            <a:ext cx="6029490" cy="378188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dirty="0" err="1"/>
              <a:t>Representasjon</a:t>
            </a:r>
            <a:r>
              <a:rPr lang="en-US" sz="2000" dirty="0"/>
              <a:t> i </a:t>
            </a:r>
            <a:r>
              <a:rPr lang="en-US" sz="2000" dirty="0" err="1"/>
              <a:t>strategisk</a:t>
            </a:r>
            <a:r>
              <a:rPr lang="en-US" sz="2000" dirty="0"/>
              <a:t> </a:t>
            </a:r>
            <a:r>
              <a:rPr lang="en-US" sz="2000" dirty="0" err="1"/>
              <a:t>samarbeidsutvalg</a:t>
            </a:r>
            <a:r>
              <a:rPr lang="en-US" sz="2000" dirty="0"/>
              <a:t>:</a:t>
            </a:r>
          </a:p>
          <a:p>
            <a:pPr lvl="1"/>
            <a:r>
              <a:rPr lang="en-US" sz="1600" dirty="0" err="1"/>
              <a:t>Kommunene</a:t>
            </a:r>
            <a:r>
              <a:rPr lang="en-US" sz="1600" dirty="0"/>
              <a:t>; 7 </a:t>
            </a:r>
            <a:r>
              <a:rPr lang="en-US" sz="1600" dirty="0" err="1"/>
              <a:t>representanter</a:t>
            </a:r>
            <a:r>
              <a:rPr lang="en-US" sz="1600" dirty="0"/>
              <a:t> (2 </a:t>
            </a:r>
            <a:r>
              <a:rPr lang="en-US" sz="1600" dirty="0" err="1"/>
              <a:t>fra</a:t>
            </a:r>
            <a:r>
              <a:rPr lang="en-US" sz="1600" dirty="0"/>
              <a:t> </a:t>
            </a:r>
            <a:r>
              <a:rPr lang="en-US" sz="1600" dirty="0" err="1"/>
              <a:t>Vesterålen</a:t>
            </a:r>
            <a:r>
              <a:rPr lang="en-US" sz="1600" dirty="0"/>
              <a:t>, 2 </a:t>
            </a:r>
            <a:r>
              <a:rPr lang="en-US" sz="1600" dirty="0" err="1"/>
              <a:t>fra</a:t>
            </a:r>
            <a:r>
              <a:rPr lang="en-US" sz="1600" dirty="0"/>
              <a:t> </a:t>
            </a:r>
            <a:r>
              <a:rPr lang="en-US" sz="1600" dirty="0" err="1"/>
              <a:t>Lofoten</a:t>
            </a:r>
            <a:r>
              <a:rPr lang="en-US" sz="1600" dirty="0"/>
              <a:t> og 3 </a:t>
            </a:r>
            <a:r>
              <a:rPr lang="en-US" sz="1600" dirty="0" err="1"/>
              <a:t>fra</a:t>
            </a:r>
            <a:r>
              <a:rPr lang="en-US" sz="1600" dirty="0"/>
              <a:t> Salten)</a:t>
            </a:r>
          </a:p>
          <a:p>
            <a:pPr lvl="1"/>
            <a:r>
              <a:rPr lang="en-US" sz="1600" dirty="0"/>
              <a:t>Nordlandssykehuset; 5 </a:t>
            </a:r>
            <a:r>
              <a:rPr lang="en-US" sz="1600" dirty="0" err="1"/>
              <a:t>representanter</a:t>
            </a:r>
            <a:endParaRPr lang="en-US" sz="1600" dirty="0"/>
          </a:p>
          <a:p>
            <a:pPr lvl="1"/>
            <a:r>
              <a:rPr lang="en-US" sz="1600" dirty="0" err="1"/>
              <a:t>Representanter</a:t>
            </a:r>
            <a:r>
              <a:rPr lang="en-US" sz="1600" dirty="0"/>
              <a:t> for </a:t>
            </a:r>
            <a:r>
              <a:rPr lang="en-US" sz="1600" dirty="0" err="1"/>
              <a:t>brukere</a:t>
            </a:r>
            <a:r>
              <a:rPr lang="en-US" sz="1600" dirty="0"/>
              <a:t> (</a:t>
            </a:r>
            <a:r>
              <a:rPr lang="en-US" sz="1600" dirty="0" err="1"/>
              <a:t>pasienter</a:t>
            </a:r>
            <a:r>
              <a:rPr lang="en-US" sz="1600" dirty="0"/>
              <a:t>) og </a:t>
            </a:r>
            <a:r>
              <a:rPr lang="en-US" sz="1600" dirty="0" err="1"/>
              <a:t>ansatte</a:t>
            </a:r>
            <a:endParaRPr lang="en-US" sz="1600" dirty="0"/>
          </a:p>
          <a:p>
            <a:pPr lvl="1"/>
            <a:r>
              <a:rPr lang="en-US" sz="1600" dirty="0"/>
              <a:t>KS, </a:t>
            </a:r>
            <a:r>
              <a:rPr lang="en-US" sz="1600" dirty="0" err="1"/>
              <a:t>Statsforvalteren</a:t>
            </a:r>
            <a:r>
              <a:rPr lang="en-US" sz="1600" dirty="0"/>
              <a:t>, </a:t>
            </a:r>
            <a:r>
              <a:rPr lang="en-US" sz="1600" dirty="0" err="1"/>
              <a:t>universitetene</a:t>
            </a:r>
            <a:r>
              <a:rPr lang="en-US" sz="1600" dirty="0"/>
              <a:t> og </a:t>
            </a:r>
            <a:r>
              <a:rPr lang="en-US" sz="1600" dirty="0" err="1"/>
              <a:t>pasient</a:t>
            </a:r>
            <a:r>
              <a:rPr lang="en-US" sz="1600" dirty="0"/>
              <a:t>- og </a:t>
            </a:r>
            <a:r>
              <a:rPr lang="en-US" sz="1600" dirty="0" err="1"/>
              <a:t>brukerombudet</a:t>
            </a:r>
            <a:r>
              <a:rPr lang="en-US" sz="1600" dirty="0"/>
              <a:t> (</a:t>
            </a:r>
            <a:r>
              <a:rPr lang="en-US" sz="1600" dirty="0" err="1"/>
              <a:t>fra</a:t>
            </a:r>
            <a:r>
              <a:rPr lang="en-US" sz="1600" dirty="0"/>
              <a:t> 2026)</a:t>
            </a:r>
          </a:p>
          <a:p>
            <a:pPr marL="0" indent="0">
              <a:buNone/>
            </a:pPr>
            <a:r>
              <a:rPr lang="en-US" sz="2000" dirty="0"/>
              <a:t>Det er </a:t>
            </a:r>
            <a:r>
              <a:rPr lang="en-US" sz="2000" dirty="0" err="1"/>
              <a:t>etablert</a:t>
            </a:r>
            <a:r>
              <a:rPr lang="en-US" sz="2000" dirty="0"/>
              <a:t> to </a:t>
            </a:r>
            <a:r>
              <a:rPr lang="en-US" sz="2000" dirty="0" err="1"/>
              <a:t>faglige</a:t>
            </a:r>
            <a:r>
              <a:rPr lang="en-US" sz="2000" dirty="0"/>
              <a:t> </a:t>
            </a:r>
            <a:r>
              <a:rPr lang="en-US" sz="2000" dirty="0" err="1"/>
              <a:t>samarbeidsutvalg</a:t>
            </a:r>
            <a:r>
              <a:rPr lang="en-US" sz="2000" dirty="0"/>
              <a:t>:</a:t>
            </a:r>
          </a:p>
          <a:p>
            <a:pPr lvl="1"/>
            <a:r>
              <a:rPr lang="en-US" sz="1600" dirty="0"/>
              <a:t>FSU Akuttmedisin</a:t>
            </a:r>
          </a:p>
          <a:p>
            <a:pPr lvl="1"/>
            <a:r>
              <a:rPr lang="en-US" sz="1600" dirty="0"/>
              <a:t>FSU </a:t>
            </a:r>
            <a:r>
              <a:rPr lang="en-US" sz="1600" dirty="0" err="1"/>
              <a:t>Beredskap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60051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60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Organisering </vt:lpstr>
    </vt:vector>
  </TitlesOfParts>
  <Company>VVK Skole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Knut Erik Dahlmo</dc:creator>
  <cp:lastModifiedBy>Molvik Stian</cp:lastModifiedBy>
  <cp:revision>2</cp:revision>
  <dcterms:created xsi:type="dcterms:W3CDTF">2025-11-13T13:11:56Z</dcterms:created>
  <dcterms:modified xsi:type="dcterms:W3CDTF">2025-11-13T14:17:05Z</dcterms:modified>
</cp:coreProperties>
</file>